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Range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Cedar Pantry x Market Lane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Shape 4"/>
          <p:cNvSpPr/>
          <p:nvPr/>
        </p:nvSpPr>
        <p:spPr>
          <a:xfrm>
            <a:off x="0" y="109728"/>
            <a:ext cx="12191695" cy="6748272"/>
          </a:xfrm>
          <a:prstGeom prst="rect">
            <a:avLst/>
          </a:prstGeom>
          <a:solidFill>
            <a:srgbClr val="F7FAF9"/>
          </a:solidFill>
          <a:ln w="12700">
            <a:solidFill>
              <a:srgbClr val="F7FAF9"/>
            </a:solidFill>
            <a:prstDash val="solid"/>
          </a:ln>
        </p:spPr>
      </p:sp>
      <p:pic>
        <p:nvPicPr>
          <p:cNvPr id="8" name="Image 1" descr="APT logo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530352"/>
            <a:ext cx="1353312" cy="411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4360" y="1234440"/>
            <a:ext cx="42062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Range Review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566928" y="1627632"/>
            <a:ext cx="5806440" cy="104241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Core Range Review</a:t>
            </a:r>
            <a:endParaRPr lang="en-US" sz="3300" dirty="0"/>
          </a:p>
        </p:txBody>
      </p:sp>
      <p:sp>
        <p:nvSpPr>
          <p:cNvPr id="11" name="Text 7"/>
          <p:cNvSpPr/>
          <p:nvPr/>
        </p:nvSpPr>
        <p:spPr>
          <a:xfrm>
            <a:off x="603504" y="2816352"/>
            <a:ext cx="53035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Lane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with editable fictional data for account and commercial planning.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7498080" y="1005840"/>
            <a:ext cx="3611880" cy="4160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818120" y="129844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Editable deck starter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7818120" y="1783080"/>
            <a:ext cx="28346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these slides as a practical customer-facing first draft. Replace the example data, narrative and actions with your own account plan.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4864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7665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+11%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67665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ROS gap</a:t>
            </a:r>
            <a:endParaRPr lang="en-US" sz="750" dirty="0"/>
          </a:p>
        </p:txBody>
      </p:sp>
      <p:sp>
        <p:nvSpPr>
          <p:cNvPr id="18" name="Shape 14"/>
          <p:cNvSpPr/>
          <p:nvPr/>
        </p:nvSpPr>
        <p:spPr>
          <a:xfrm>
            <a:off x="251460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264261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D894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6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264261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priority SKUs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448056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0857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£920k</a:t>
            </a:r>
            <a:endParaRPr lang="en-US" sz="1500" dirty="0"/>
          </a:p>
        </p:txBody>
      </p:sp>
      <p:sp>
        <p:nvSpPr>
          <p:cNvPr id="23" name="Text 19"/>
          <p:cNvSpPr/>
          <p:nvPr/>
        </p:nvSpPr>
        <p:spPr>
          <a:xfrm>
            <a:off x="460857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space upside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Range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Cedar Pantry x Market Lane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Current range overview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Lane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Cedar Pantry has a credible growth story for Market Lane,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082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767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453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139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current range overview.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Range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Cedar Pantry x Market Lane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SKU productivity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Lane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Cedar Pantry has a credible growth story for Market Lane,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84%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158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844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529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15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sku productivity.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Range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Cedar Pantry x Market Lane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Distribution gaps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Lane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Cedar Pantry has a credible growth story for Market Lane,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234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20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06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91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distribution gaps.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Range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Cedar Pantry x Market Lane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Rate of sale analysis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Lane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Cedar Pantry has a credible growth story for Market Lane,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10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96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82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368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rate of sale analysis.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Range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Cedar Pantry x Market Lane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Category trends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Lane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Cedar Pantry has a credible growth story for Market Lane,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£4.6m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86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072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758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444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category trends.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Range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Cedar Pantry x Market Lane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Rationalisation opportunities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Lane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Cedar Pantry has a credible growth story for Market Lane,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463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148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834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20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rationalisation opportunities.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Range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Cedar Pantry x Market Lane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Innovation recommendations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Lane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Cedar Pantry has a credible growth story for Market Lane,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539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225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910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96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innovation recommendations.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Range Review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Cedar Pantry x Market Lane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Recommended actions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Lane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Cedar Pantry has a credible growth story for Market Lane,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35.0%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82%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90%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615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301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987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672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recommended actions.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APT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Range Review</dc:title>
  <dc:subject>Range Review editable template</dc:subject>
  <dc:creator>APT Account Planning Tools</dc:creator>
  <cp:lastModifiedBy>APT Account Planning Tools</cp:lastModifiedBy>
  <cp:revision>1</cp:revision>
  <dcterms:created xsi:type="dcterms:W3CDTF">2026-05-23T08:59:29Z</dcterms:created>
  <dcterms:modified xsi:type="dcterms:W3CDTF">2026-05-23T08:59:29Z</dcterms:modified>
</cp:coreProperties>
</file>