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Quarterly Business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Harbour Kitchen x Bridgeway Grocers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Shape 4"/>
          <p:cNvSpPr/>
          <p:nvPr/>
        </p:nvSpPr>
        <p:spPr>
          <a:xfrm>
            <a:off x="0" y="109728"/>
            <a:ext cx="12191695" cy="6748272"/>
          </a:xfrm>
          <a:prstGeom prst="rect">
            <a:avLst/>
          </a:prstGeom>
          <a:solidFill>
            <a:srgbClr val="F7FAF9"/>
          </a:solidFill>
          <a:ln w="12700">
            <a:solidFill>
              <a:srgbClr val="F7FAF9"/>
            </a:solidFill>
            <a:prstDash val="solid"/>
          </a:ln>
        </p:spPr>
      </p:sp>
      <p:pic>
        <p:nvPicPr>
          <p:cNvPr id="8" name="Image 1" descr="APT logo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530352"/>
            <a:ext cx="1353312" cy="4114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4360" y="1234440"/>
            <a:ext cx="42062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Quarterly Business Review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566928" y="1627632"/>
            <a:ext cx="5806440" cy="104241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 Quarterly Business Review</a:t>
            </a:r>
            <a:endParaRPr lang="en-US" sz="3300" dirty="0"/>
          </a:p>
        </p:txBody>
      </p:sp>
      <p:sp>
        <p:nvSpPr>
          <p:cNvPr id="11" name="Text 7"/>
          <p:cNvSpPr/>
          <p:nvPr/>
        </p:nvSpPr>
        <p:spPr>
          <a:xfrm>
            <a:off x="603504" y="2816352"/>
            <a:ext cx="53035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Bridgeway Grocers</a:t>
            </a:r>
            <a:endParaRPr lang="en-US" sz="1300" dirty="0"/>
          </a:p>
          <a:p>
            <a:pPr indent="0" marL="0">
              <a:buNone/>
            </a:pPr>
            <a:r>
              <a:rPr lang="en-US" sz="13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with editable fictional data for account and commercial planning.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7498080" y="1005840"/>
            <a:ext cx="3611880" cy="416052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818120" y="1298448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Editable deck starter</a:t>
            </a:r>
            <a:endParaRPr lang="en-US" sz="1900" dirty="0"/>
          </a:p>
        </p:txBody>
      </p:sp>
      <p:sp>
        <p:nvSpPr>
          <p:cNvPr id="14" name="Text 10"/>
          <p:cNvSpPr/>
          <p:nvPr/>
        </p:nvSpPr>
        <p:spPr>
          <a:xfrm>
            <a:off x="7818120" y="1783080"/>
            <a:ext cx="28346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these slides as a practical customer-facing first draft. Replace the example data, narrative and actions with your own account plan.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54864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67665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E7D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+6.8%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67665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RSV</a:t>
            </a:r>
            <a:endParaRPr lang="en-US" sz="750" dirty="0"/>
          </a:p>
        </p:txBody>
      </p:sp>
      <p:sp>
        <p:nvSpPr>
          <p:cNvPr id="18" name="Shape 14"/>
          <p:cNvSpPr/>
          <p:nvPr/>
        </p:nvSpPr>
        <p:spPr>
          <a:xfrm>
            <a:off x="251460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264261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D894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+3.2pts</a:t>
            </a:r>
            <a:endParaRPr lang="en-US" sz="1500" dirty="0"/>
          </a:p>
        </p:txBody>
      </p:sp>
      <p:sp>
        <p:nvSpPr>
          <p:cNvPr id="20" name="Text 16"/>
          <p:cNvSpPr/>
          <p:nvPr/>
        </p:nvSpPr>
        <p:spPr>
          <a:xfrm>
            <a:off x="264261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distribution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448056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0857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E7D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£420k</a:t>
            </a:r>
            <a:endParaRPr lang="en-US" sz="1500" dirty="0"/>
          </a:p>
        </p:txBody>
      </p:sp>
      <p:sp>
        <p:nvSpPr>
          <p:cNvPr id="23" name="Text 19"/>
          <p:cNvSpPr/>
          <p:nvPr/>
        </p:nvSpPr>
        <p:spPr>
          <a:xfrm>
            <a:off x="460857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promo RSV</a:t>
            </a:r>
            <a:endParaRPr lang="en-US" sz="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Quarterly Business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Harbour Kitchen x Bridgeway Grocers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Commercial asks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Bridgeway Grocers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Harbour Kitchen has a credible growth story for Bridgeway Grocers,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£5.6m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3.6m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35.3%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91%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691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377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3063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749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commercial asks.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Quarterly Business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Harbour Kitchen x Bridgeway Grocers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Quarter summary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Bridgeway Grocers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Harbour Kitchen has a credible growth story for Bridgeway Grocers,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£4.7m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31.7%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082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767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453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139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quarter summary.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Quarterly Business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Harbour Kitchen x Bridgeway Grocers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KPI scorecard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Bridgeway Grocers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Harbour Kitchen has a credible growth story for Bridgeway Grocers,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31.9%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76%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84%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158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844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529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215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kpi scorecard.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Quarterly Business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Harbour Kitchen x Bridgeway Grocers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Sales performance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Bridgeway Grocers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Harbour Kitchen has a credible growth story for Bridgeway Grocers,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234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920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606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291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sales performance.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Quarterly Business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Harbour Kitchen x Bridgeway Grocers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Promo performance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Bridgeway Grocers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Harbour Kitchen has a credible growth story for Bridgeway Grocers,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86%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310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996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682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368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promo performance.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Quarterly Business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Harbour Kitchen x Bridgeway Grocers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Distribution and range updates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Bridgeway Grocers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Harbour Kitchen has a credible growth story for Bridgeway Grocers,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£4.6m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386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072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758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444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distribution and range updates.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Quarterly Business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Harbour Kitchen x Bridgeway Grocers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Wins and challenges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Bridgeway Grocers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Harbour Kitchen has a credible growth story for Bridgeway Grocers,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£4.7m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3.1m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463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148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834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520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wins and challenges.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Quarterly Business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Harbour Kitchen x Bridgeway Grocers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Competitor activity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Bridgeway Grocers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Harbour Kitchen has a credible growth story for Bridgeway Grocers,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3.1m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539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225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910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596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competitor activity.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Quarterly Business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Harbour Kitchen x Bridgeway Grocers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Next quarter priorities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Bridgeway Grocers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Harbour Kitchen has a credible growth story for Bridgeway Grocers,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35.0%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82%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90%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615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301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987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672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next quarter priorities.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APT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Q3 Quarterly Business Review</dc:title>
  <dc:subject>Quarterly Business Review editable template</dc:subject>
  <dc:creator>APT Account Planning Tools</dc:creator>
  <cp:lastModifiedBy>APT Account Planning Tools</cp:lastModifiedBy>
  <cp:revision>1</cp:revision>
  <dcterms:created xsi:type="dcterms:W3CDTF">2026-05-23T08:59:29Z</dcterms:created>
  <dcterms:modified xsi:type="dcterms:W3CDTF">2026-05-23T08:59:29Z</dcterms:modified>
</cp:coreProperties>
</file>